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77" r:id="rId3"/>
    <p:sldId id="257" r:id="rId4"/>
    <p:sldId id="278" r:id="rId5"/>
    <p:sldId id="279" r:id="rId6"/>
    <p:sldId id="260" r:id="rId7"/>
    <p:sldId id="261" r:id="rId8"/>
    <p:sldId id="262" r:id="rId9"/>
    <p:sldId id="263" r:id="rId10"/>
    <p:sldId id="272" r:id="rId11"/>
    <p:sldId id="273" r:id="rId12"/>
    <p:sldId id="266" r:id="rId13"/>
    <p:sldId id="275" r:id="rId14"/>
    <p:sldId id="276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3362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5627077" y="50400"/>
            <a:ext cx="586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je moet doen als je over een nijlpaard struikelt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op basis van de voor- en achterkant voorspellen wat voor soort boek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‘Wat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je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moet doen als je over een nijlpaard struikelt’ is en wat het schrijfdoel van de auteur is.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de volgorde van rijmwoorden binnen een strofe bepalen en opschrijven in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rijmschema.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bol.com | Wat je moet doen als je over een nijlpaard struikelt, Edward van  de Vendel |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960" y="2914055"/>
            <a:ext cx="2322365" cy="3196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87487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34 t/m 45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op aanwijzingen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5629819" y="50400"/>
            <a:ext cx="5866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je moet doen als je over een nijlpaard struikelt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9571" y="890321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753" y="2854325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978248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schrijfopdracht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6000" y="62119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5669279" y="50400"/>
            <a:ext cx="6063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je moet doen als je over een nijlpaard struikelt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6063" y="3879682"/>
            <a:ext cx="3170707" cy="2074102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Antwoorden bespreken.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2612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1611919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81" y="348019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5824025" y="50400"/>
            <a:ext cx="5908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je moet doen als je over een nijlpaard struikelt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bol.com | Wat je moet doen als je over een nijlpaard struikelt, Edward van  de Vendel |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960" y="1990726"/>
            <a:ext cx="2322365" cy="3196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(lees bladzijde 46 t/m 56)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5809957" y="50400"/>
            <a:ext cx="5894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je moet doen als je over een nijlpaard struikelt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4318847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90208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038585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onderwerp en dilemma’s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Stappenplan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doornemen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Woordweb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5809957" y="50400"/>
            <a:ext cx="5936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je moet doen als je over een nijlpaard struikelt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2398616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364045" y="2750982"/>
            <a:ext cx="4033661" cy="32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Afmaken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5753686" y="50400"/>
            <a:ext cx="6020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je moet doen als je over een nijlpaard struikelt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8173" y="3303729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5781821" y="50400"/>
            <a:ext cx="5964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je moet doen als je over een nijlpaard struikelt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‘Wat je moet doen als…’-gedicht schrijven.</a:t>
            </a:r>
          </a:p>
        </p:txBody>
      </p:sp>
      <p:pic>
        <p:nvPicPr>
          <p:cNvPr id="12" name="Picture 11" descr="bol.com | Wat je moet doen als je over een nijlpaard struikelt, Edward van  de Vendel |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310" y="1990726"/>
            <a:ext cx="2322365" cy="3196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079489"/>
            <a:ext cx="8928767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Stappenplan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doorlezen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Gedicht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 hoe het gedicht grappiger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worden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Eventueel zinnen verbeteren of mooier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opschrijven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Overleg hoe jullie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als team het gedicht gaan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presenteren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van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gedicht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93570" y="61554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5697415" y="50400"/>
            <a:ext cx="5978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je moet doen als je over een nijlpaard struikelt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682441" y="3678567"/>
            <a:ext cx="3443136" cy="275892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267" y="1887298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267" y="3991772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4" y="526443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4958" y="2911142"/>
            <a:ext cx="5375348" cy="333172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5767753" y="50400"/>
            <a:ext cx="5880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je moet doen als je over een nijlpaard struikelt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4" name="Tekstvak 17"/>
          <p:cNvSpPr txBox="1"/>
          <p:nvPr/>
        </p:nvSpPr>
        <p:spPr>
          <a:xfrm>
            <a:off x="4791807" y="50400"/>
            <a:ext cx="7174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je moet doen als je over een nijlpaard struikelt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Voorspellen nieuw boek &amp; doel van de schrijver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12"/>
          <p:cNvSpPr txBox="1"/>
          <p:nvPr/>
        </p:nvSpPr>
        <p:spPr>
          <a:xfrm>
            <a:off x="776994" y="1494010"/>
            <a:ext cx="9188166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Blader door het boek en bepaal waar de gedichten over gaan.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Wat is het doel van de schrijver?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7" y="234771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54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wroeten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(familie)reünie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chloor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Studiewijzers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5584874" y="50400"/>
            <a:ext cx="5911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je moet doen als je over een nijlpaard struikelt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160" y="2600849"/>
            <a:ext cx="151036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735797"/>
            <a:ext cx="48292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	Maatjeswerk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1513" y="750769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8 t/m 23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op rijmwoorden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5525263" y="50400"/>
            <a:ext cx="5970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je moet doen als je over een nijlpaard struikelt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5665" y="1111596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1336596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2845497"/>
            <a:ext cx="498306" cy="473075"/>
          </a:xfrm>
          <a:prstGeom prst="rect">
            <a:avLst/>
          </a:prstGeom>
        </p:spPr>
      </p:pic>
      <p:sp>
        <p:nvSpPr>
          <p:cNvPr id="18" name="Tekstvak 12"/>
          <p:cNvSpPr txBox="1"/>
          <p:nvPr/>
        </p:nvSpPr>
        <p:spPr>
          <a:xfrm>
            <a:off x="5131513" y="4209894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20 en 21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5064268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0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5999" y="1213966"/>
            <a:ext cx="547365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Samenwerkvaardigheid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5588088" y="50400"/>
            <a:ext cx="590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je moet doen als je over een nijlpaard struikelt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192" y="3594753"/>
            <a:ext cx="3269283" cy="213858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213966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Rijmschema’s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Verschil ironie en sarcasme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758825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5: 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76736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8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5824024" y="50400"/>
            <a:ext cx="5939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je moet doen als je over een nijlpaard struikelt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wat de komodovaraan bedoelt met: ‘Hoe nat je dat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doet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moet je zelf maar weten.’ 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uitleggen waar het woord ‘ze’ naar verwijst in het gedicht ‘Wat je (niet) moet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doen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als je naar het strand gaat.’  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bol.com | Wat je moet doen als je over een nijlpaard struikelt, Edward van  de Vendel |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960" y="2914055"/>
            <a:ext cx="2322365" cy="3196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24 t/m 33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op aanwijzingen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5629819" y="50400"/>
            <a:ext cx="5866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je moet doen als je over een nijlpaard struikelt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143" y="895582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478" y="299506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23932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66047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153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5584874" y="50400"/>
            <a:ext cx="5911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je moet doen als je over een nijlpaard struikelt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203" y="3701086"/>
            <a:ext cx="3246853" cy="212391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557101" y="1079948"/>
            <a:ext cx="5400676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32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Verwijswoorden ‘dat’ en ‘ze’ 	verhelderen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557101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4" y="1661731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900" y="346331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5627077" y="50400"/>
            <a:ext cx="586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je moet doen als je over een nijlpaard struikelt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wat de schrijver bedoelt met: ‘Van de kleine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hele grote Beer.’ 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benoemen welk grapje de schrijver heeft verstopt in het gedicht ‘Wat je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moet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doen als je van auto’s houdt (en je vader niet)’ en benoemen hoe de twee personages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zich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voelen.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bol.com | Wat je moet doen als je over een nijlpaard struikelt, Edward van  de Vendel |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635" y="3200547"/>
            <a:ext cx="2322365" cy="3196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3576</TotalTime>
  <Words>1270</Words>
  <Application>Microsoft Office PowerPoint</Application>
  <PresentationFormat>Widescreen</PresentationFormat>
  <Paragraphs>286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278</cp:revision>
  <dcterms:created xsi:type="dcterms:W3CDTF">2017-07-26T14:05:48Z</dcterms:created>
  <dcterms:modified xsi:type="dcterms:W3CDTF">2022-09-11T11:38:59Z</dcterms:modified>
</cp:coreProperties>
</file>